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7" r:id="rId5"/>
  </p:sldIdLst>
  <p:sldSz cx="1714500" cy="1428750"/>
  <p:notesSz cx="6858000" cy="9144000"/>
  <p:defaultTextStyle>
    <a:defPPr>
      <a:defRPr lang="fr-FR"/>
    </a:defPPr>
    <a:lvl1pPr marL="0" algn="l" defTabSz="311736" rtl="0" eaLnBrk="1" latinLnBrk="0" hangingPunct="1">
      <a:defRPr sz="1201" kern="1200">
        <a:solidFill>
          <a:schemeClr val="tx1"/>
        </a:solidFill>
        <a:latin typeface="+mn-lt"/>
        <a:ea typeface="+mn-ea"/>
        <a:cs typeface="+mn-cs"/>
      </a:defRPr>
    </a:lvl1pPr>
    <a:lvl2pPr marL="311736" algn="l" defTabSz="311736" rtl="0" eaLnBrk="1" latinLnBrk="0" hangingPunct="1">
      <a:defRPr sz="1201" kern="1200">
        <a:solidFill>
          <a:schemeClr val="tx1"/>
        </a:solidFill>
        <a:latin typeface="+mn-lt"/>
        <a:ea typeface="+mn-ea"/>
        <a:cs typeface="+mn-cs"/>
      </a:defRPr>
    </a:lvl2pPr>
    <a:lvl3pPr marL="623471" algn="l" defTabSz="311736" rtl="0" eaLnBrk="1" latinLnBrk="0" hangingPunct="1">
      <a:defRPr sz="1201" kern="1200">
        <a:solidFill>
          <a:schemeClr val="tx1"/>
        </a:solidFill>
        <a:latin typeface="+mn-lt"/>
        <a:ea typeface="+mn-ea"/>
        <a:cs typeface="+mn-cs"/>
      </a:defRPr>
    </a:lvl3pPr>
    <a:lvl4pPr marL="935208" algn="l" defTabSz="311736" rtl="0" eaLnBrk="1" latinLnBrk="0" hangingPunct="1">
      <a:defRPr sz="1201" kern="1200">
        <a:solidFill>
          <a:schemeClr val="tx1"/>
        </a:solidFill>
        <a:latin typeface="+mn-lt"/>
        <a:ea typeface="+mn-ea"/>
        <a:cs typeface="+mn-cs"/>
      </a:defRPr>
    </a:lvl4pPr>
    <a:lvl5pPr marL="1246943" algn="l" defTabSz="311736" rtl="0" eaLnBrk="1" latinLnBrk="0" hangingPunct="1">
      <a:defRPr sz="1201" kern="1200">
        <a:solidFill>
          <a:schemeClr val="tx1"/>
        </a:solidFill>
        <a:latin typeface="+mn-lt"/>
        <a:ea typeface="+mn-ea"/>
        <a:cs typeface="+mn-cs"/>
      </a:defRPr>
    </a:lvl5pPr>
    <a:lvl6pPr marL="1558678" algn="l" defTabSz="311736" rtl="0" eaLnBrk="1" latinLnBrk="0" hangingPunct="1">
      <a:defRPr sz="1201" kern="1200">
        <a:solidFill>
          <a:schemeClr val="tx1"/>
        </a:solidFill>
        <a:latin typeface="+mn-lt"/>
        <a:ea typeface="+mn-ea"/>
        <a:cs typeface="+mn-cs"/>
      </a:defRPr>
    </a:lvl6pPr>
    <a:lvl7pPr marL="1870413" algn="l" defTabSz="311736" rtl="0" eaLnBrk="1" latinLnBrk="0" hangingPunct="1">
      <a:defRPr sz="1201" kern="1200">
        <a:solidFill>
          <a:schemeClr val="tx1"/>
        </a:solidFill>
        <a:latin typeface="+mn-lt"/>
        <a:ea typeface="+mn-ea"/>
        <a:cs typeface="+mn-cs"/>
      </a:defRPr>
    </a:lvl7pPr>
    <a:lvl8pPr marL="2182149" algn="l" defTabSz="311736" rtl="0" eaLnBrk="1" latinLnBrk="0" hangingPunct="1">
      <a:defRPr sz="1201" kern="1200">
        <a:solidFill>
          <a:schemeClr val="tx1"/>
        </a:solidFill>
        <a:latin typeface="+mn-lt"/>
        <a:ea typeface="+mn-ea"/>
        <a:cs typeface="+mn-cs"/>
      </a:defRPr>
    </a:lvl8pPr>
    <a:lvl9pPr marL="2493887" algn="l" defTabSz="311736" rtl="0" eaLnBrk="1" latinLnBrk="0" hangingPunct="1">
      <a:defRPr sz="1201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49" userDrawn="1">
          <p15:clr>
            <a:srgbClr val="A4A3A4"/>
          </p15:clr>
        </p15:guide>
        <p15:guide id="2" pos="86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815" autoAdjust="0"/>
    <p:restoredTop sz="94694"/>
  </p:normalViewPr>
  <p:slideViewPr>
    <p:cSldViewPr snapToObjects="1" showGuides="1">
      <p:cViewPr varScale="1">
        <p:scale>
          <a:sx n="291" d="100"/>
          <a:sy n="291" d="100"/>
        </p:scale>
        <p:origin x="1350" y="216"/>
      </p:cViewPr>
      <p:guideLst>
        <p:guide orient="horz" pos="449"/>
        <p:guide pos="86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28591" y="443842"/>
            <a:ext cx="1457325" cy="306255"/>
          </a:xfrm>
        </p:spPr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57177" y="809629"/>
            <a:ext cx="1200149" cy="36512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115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230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34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461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576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691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806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922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BE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29/04/2025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29/04/2025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965003" y="83014"/>
            <a:ext cx="299442" cy="1767748"/>
          </a:xfrm>
        </p:spPr>
        <p:txBody>
          <a:bodyPr vert="eaVert"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6677" y="83014"/>
            <a:ext cx="869751" cy="1767748"/>
          </a:xfrm>
        </p:spPr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29/04/2025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29/04/2025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5436" y="918104"/>
            <a:ext cx="1457325" cy="283766"/>
          </a:xfrm>
        </p:spPr>
        <p:txBody>
          <a:bodyPr anchor="t"/>
          <a:lstStyle>
            <a:lvl1pPr algn="l">
              <a:defRPr sz="2700" b="1" cap="all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35436" y="605568"/>
            <a:ext cx="1457325" cy="312539"/>
          </a:xfrm>
        </p:spPr>
        <p:txBody>
          <a:bodyPr anchor="b"/>
          <a:lstStyle>
            <a:lvl1pPr marL="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1pPr>
            <a:lvl2pPr marL="311528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23056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3pPr>
            <a:lvl4pPr marL="93458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4pPr>
            <a:lvl5pPr marL="1246112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5pPr>
            <a:lvl6pPr marL="155764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6pPr>
            <a:lvl7pPr marL="1869167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7pPr>
            <a:lvl8pPr marL="2180696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8pPr>
            <a:lvl9pPr marL="24922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29/04/2025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6676" y="483530"/>
            <a:ext cx="584597" cy="1367234"/>
          </a:xfrm>
        </p:spPr>
        <p:txBody>
          <a:bodyPr/>
          <a:lstStyle>
            <a:lvl1pPr>
              <a:defRPr sz="1875"/>
            </a:lvl1pPr>
            <a:lvl2pPr>
              <a:defRPr sz="165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79847" y="483530"/>
            <a:ext cx="584597" cy="1367234"/>
          </a:xfrm>
        </p:spPr>
        <p:txBody>
          <a:bodyPr/>
          <a:lstStyle>
            <a:lvl1pPr>
              <a:defRPr sz="1875"/>
            </a:lvl1pPr>
            <a:lvl2pPr>
              <a:defRPr sz="165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29/04/2025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5726" y="57219"/>
            <a:ext cx="1543051" cy="238124"/>
          </a:xfrm>
        </p:spPr>
        <p:txBody>
          <a:bodyPr/>
          <a:lstStyle>
            <a:lvl1pPr>
              <a:defRPr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5726" y="319817"/>
            <a:ext cx="757536" cy="133284"/>
          </a:xfrm>
        </p:spPr>
        <p:txBody>
          <a:bodyPr anchor="b"/>
          <a:lstStyle>
            <a:lvl1pPr marL="0" indent="0">
              <a:buNone/>
              <a:defRPr sz="1650" b="1"/>
            </a:lvl1pPr>
            <a:lvl2pPr marL="311528" indent="0">
              <a:buNone/>
              <a:defRPr sz="1350" b="1"/>
            </a:lvl2pPr>
            <a:lvl3pPr marL="623056" indent="0">
              <a:buNone/>
              <a:defRPr sz="1200" b="1"/>
            </a:lvl3pPr>
            <a:lvl4pPr marL="934585" indent="0">
              <a:buNone/>
              <a:defRPr sz="1050" b="1"/>
            </a:lvl4pPr>
            <a:lvl5pPr marL="1246112" indent="0">
              <a:buNone/>
              <a:defRPr sz="1050" b="1"/>
            </a:lvl5pPr>
            <a:lvl6pPr marL="1557640" indent="0">
              <a:buNone/>
              <a:defRPr sz="1050" b="1"/>
            </a:lvl6pPr>
            <a:lvl7pPr marL="1869167" indent="0">
              <a:buNone/>
              <a:defRPr sz="1050" b="1"/>
            </a:lvl7pPr>
            <a:lvl8pPr marL="2180696" indent="0">
              <a:buNone/>
              <a:defRPr sz="1050" b="1"/>
            </a:lvl8pPr>
            <a:lvl9pPr marL="2492225" indent="0">
              <a:buNone/>
              <a:defRPr sz="1050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5726" y="453101"/>
            <a:ext cx="757536" cy="823185"/>
          </a:xfrm>
        </p:spPr>
        <p:txBody>
          <a:bodyPr/>
          <a:lstStyle>
            <a:lvl1pPr>
              <a:defRPr sz="1650"/>
            </a:lvl1pPr>
            <a:lvl2pPr>
              <a:defRPr sz="1350"/>
            </a:lvl2pPr>
            <a:lvl3pPr>
              <a:defRPr sz="1200"/>
            </a:lvl3pPr>
            <a:lvl4pPr>
              <a:defRPr sz="1050"/>
            </a:lvl4pPr>
            <a:lvl5pPr>
              <a:defRPr sz="1050"/>
            </a:lvl5pPr>
            <a:lvl6pPr>
              <a:defRPr sz="1050"/>
            </a:lvl6pPr>
            <a:lvl7pPr>
              <a:defRPr sz="1050"/>
            </a:lvl7pPr>
            <a:lvl8pPr>
              <a:defRPr sz="1050"/>
            </a:lvl8pPr>
            <a:lvl9pPr>
              <a:defRPr sz="1050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870944" y="319817"/>
            <a:ext cx="757832" cy="133284"/>
          </a:xfrm>
        </p:spPr>
        <p:txBody>
          <a:bodyPr anchor="b"/>
          <a:lstStyle>
            <a:lvl1pPr marL="0" indent="0">
              <a:buNone/>
              <a:defRPr sz="1650" b="1"/>
            </a:lvl1pPr>
            <a:lvl2pPr marL="311528" indent="0">
              <a:buNone/>
              <a:defRPr sz="1350" b="1"/>
            </a:lvl2pPr>
            <a:lvl3pPr marL="623056" indent="0">
              <a:buNone/>
              <a:defRPr sz="1200" b="1"/>
            </a:lvl3pPr>
            <a:lvl4pPr marL="934585" indent="0">
              <a:buNone/>
              <a:defRPr sz="1050" b="1"/>
            </a:lvl4pPr>
            <a:lvl5pPr marL="1246112" indent="0">
              <a:buNone/>
              <a:defRPr sz="1050" b="1"/>
            </a:lvl5pPr>
            <a:lvl6pPr marL="1557640" indent="0">
              <a:buNone/>
              <a:defRPr sz="1050" b="1"/>
            </a:lvl6pPr>
            <a:lvl7pPr marL="1869167" indent="0">
              <a:buNone/>
              <a:defRPr sz="1050" b="1"/>
            </a:lvl7pPr>
            <a:lvl8pPr marL="2180696" indent="0">
              <a:buNone/>
              <a:defRPr sz="1050" b="1"/>
            </a:lvl8pPr>
            <a:lvl9pPr marL="2492225" indent="0">
              <a:buNone/>
              <a:defRPr sz="1050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870944" y="453101"/>
            <a:ext cx="757832" cy="823185"/>
          </a:xfrm>
        </p:spPr>
        <p:txBody>
          <a:bodyPr/>
          <a:lstStyle>
            <a:lvl1pPr>
              <a:defRPr sz="1650"/>
            </a:lvl1pPr>
            <a:lvl2pPr>
              <a:defRPr sz="1350"/>
            </a:lvl2pPr>
            <a:lvl3pPr>
              <a:defRPr sz="1200"/>
            </a:lvl3pPr>
            <a:lvl4pPr>
              <a:defRPr sz="1050"/>
            </a:lvl4pPr>
            <a:lvl5pPr>
              <a:defRPr sz="1050"/>
            </a:lvl5pPr>
            <a:lvl6pPr>
              <a:defRPr sz="1050"/>
            </a:lvl6pPr>
            <a:lvl7pPr>
              <a:defRPr sz="1050"/>
            </a:lvl7pPr>
            <a:lvl8pPr>
              <a:defRPr sz="1050"/>
            </a:lvl8pPr>
            <a:lvl9pPr>
              <a:defRPr sz="1050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29/04/2025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29/04/2025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29/04/2025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5726" y="56887"/>
            <a:ext cx="564059" cy="242095"/>
          </a:xfrm>
        </p:spPr>
        <p:txBody>
          <a:bodyPr anchor="b"/>
          <a:lstStyle>
            <a:lvl1pPr algn="l">
              <a:defRPr sz="1350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70324" y="56887"/>
            <a:ext cx="958453" cy="1219399"/>
          </a:xfrm>
        </p:spPr>
        <p:txBody>
          <a:bodyPr/>
          <a:lstStyle>
            <a:lvl1pPr>
              <a:defRPr sz="2325"/>
            </a:lvl1pPr>
            <a:lvl2pPr>
              <a:defRPr sz="1875"/>
            </a:lvl2pPr>
            <a:lvl3pPr>
              <a:defRPr sz="165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5726" y="298980"/>
            <a:ext cx="564059" cy="977305"/>
          </a:xfrm>
        </p:spPr>
        <p:txBody>
          <a:bodyPr/>
          <a:lstStyle>
            <a:lvl1pPr marL="0" indent="0">
              <a:buNone/>
              <a:defRPr sz="900"/>
            </a:lvl1pPr>
            <a:lvl2pPr marL="311528" indent="0">
              <a:buNone/>
              <a:defRPr sz="750"/>
            </a:lvl2pPr>
            <a:lvl3pPr marL="623056" indent="0">
              <a:buNone/>
              <a:defRPr sz="750"/>
            </a:lvl3pPr>
            <a:lvl4pPr marL="934585" indent="0">
              <a:buNone/>
              <a:defRPr sz="525"/>
            </a:lvl4pPr>
            <a:lvl5pPr marL="1246112" indent="0">
              <a:buNone/>
              <a:defRPr sz="525"/>
            </a:lvl5pPr>
            <a:lvl6pPr marL="1557640" indent="0">
              <a:buNone/>
              <a:defRPr sz="525"/>
            </a:lvl6pPr>
            <a:lvl7pPr marL="1869167" indent="0">
              <a:buNone/>
              <a:defRPr sz="525"/>
            </a:lvl7pPr>
            <a:lvl8pPr marL="2180696" indent="0">
              <a:buNone/>
              <a:defRPr sz="525"/>
            </a:lvl8pPr>
            <a:lvl9pPr marL="2492225" indent="0">
              <a:buNone/>
              <a:defRPr sz="525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29/04/2025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36056" y="1000126"/>
            <a:ext cx="1028700" cy="118070"/>
          </a:xfrm>
        </p:spPr>
        <p:txBody>
          <a:bodyPr anchor="b"/>
          <a:lstStyle>
            <a:lvl1pPr algn="l">
              <a:defRPr sz="1350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336056" y="127664"/>
            <a:ext cx="1028700" cy="857250"/>
          </a:xfrm>
        </p:spPr>
        <p:txBody>
          <a:bodyPr/>
          <a:lstStyle>
            <a:lvl1pPr marL="0" indent="0">
              <a:buNone/>
              <a:defRPr sz="2325"/>
            </a:lvl1pPr>
            <a:lvl2pPr marL="311528" indent="0">
              <a:buNone/>
              <a:defRPr sz="1875"/>
            </a:lvl2pPr>
            <a:lvl3pPr marL="623056" indent="0">
              <a:buNone/>
              <a:defRPr sz="1650"/>
            </a:lvl3pPr>
            <a:lvl4pPr marL="934585" indent="0">
              <a:buNone/>
              <a:defRPr sz="1350"/>
            </a:lvl4pPr>
            <a:lvl5pPr marL="1246112" indent="0">
              <a:buNone/>
              <a:defRPr sz="1350"/>
            </a:lvl5pPr>
            <a:lvl6pPr marL="1557640" indent="0">
              <a:buNone/>
              <a:defRPr sz="1350"/>
            </a:lvl6pPr>
            <a:lvl7pPr marL="1869167" indent="0">
              <a:buNone/>
              <a:defRPr sz="1350"/>
            </a:lvl7pPr>
            <a:lvl8pPr marL="2180696" indent="0">
              <a:buNone/>
              <a:defRPr sz="1350"/>
            </a:lvl8pPr>
            <a:lvl9pPr marL="2492225" indent="0">
              <a:buNone/>
              <a:defRPr sz="135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36056" y="1118198"/>
            <a:ext cx="1028700" cy="167679"/>
          </a:xfrm>
        </p:spPr>
        <p:txBody>
          <a:bodyPr/>
          <a:lstStyle>
            <a:lvl1pPr marL="0" indent="0">
              <a:buNone/>
              <a:defRPr sz="900"/>
            </a:lvl1pPr>
            <a:lvl2pPr marL="311528" indent="0">
              <a:buNone/>
              <a:defRPr sz="750"/>
            </a:lvl2pPr>
            <a:lvl3pPr marL="623056" indent="0">
              <a:buNone/>
              <a:defRPr sz="750"/>
            </a:lvl3pPr>
            <a:lvl4pPr marL="934585" indent="0">
              <a:buNone/>
              <a:defRPr sz="525"/>
            </a:lvl4pPr>
            <a:lvl5pPr marL="1246112" indent="0">
              <a:buNone/>
              <a:defRPr sz="525"/>
            </a:lvl5pPr>
            <a:lvl6pPr marL="1557640" indent="0">
              <a:buNone/>
              <a:defRPr sz="525"/>
            </a:lvl6pPr>
            <a:lvl7pPr marL="1869167" indent="0">
              <a:buNone/>
              <a:defRPr sz="525"/>
            </a:lvl7pPr>
            <a:lvl8pPr marL="2180696" indent="0">
              <a:buNone/>
              <a:defRPr sz="525"/>
            </a:lvl8pPr>
            <a:lvl9pPr marL="2492225" indent="0">
              <a:buNone/>
              <a:defRPr sz="525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29/04/2025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5726" y="57219"/>
            <a:ext cx="1543051" cy="238124"/>
          </a:xfrm>
          <a:prstGeom prst="rect">
            <a:avLst/>
          </a:prstGeom>
        </p:spPr>
        <p:txBody>
          <a:bodyPr vert="horz" lIns="83075" tIns="41535" rIns="83075" bIns="41535" rtlCol="0" anchor="ctr">
            <a:normAutofit/>
          </a:bodyPr>
          <a:lstStyle/>
          <a:p>
            <a:r>
              <a:rPr lang="nl-BE" dirty="0"/>
              <a:t>Cliquez et modifiez le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5726" y="333378"/>
            <a:ext cx="1543051" cy="942909"/>
          </a:xfrm>
          <a:prstGeom prst="rect">
            <a:avLst/>
          </a:prstGeom>
        </p:spPr>
        <p:txBody>
          <a:bodyPr vert="horz" lIns="83075" tIns="41535" rIns="83075" bIns="41535" rtlCol="0">
            <a:normAutofit/>
          </a:bodyPr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5727" y="1324241"/>
            <a:ext cx="400050" cy="76067"/>
          </a:xfrm>
          <a:prstGeom prst="rect">
            <a:avLst/>
          </a:prstGeom>
        </p:spPr>
        <p:txBody>
          <a:bodyPr vert="horz" lIns="83075" tIns="41535" rIns="83075" bIns="41535" rtlCol="0" anchor="ctr"/>
          <a:lstStyle>
            <a:lvl1pPr algn="l">
              <a:defRPr sz="7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B7CA5F-4D70-7F48-8325-A2D4409AD77C}" type="datetimeFigureOut">
              <a:rPr lang="fr-FR" smtClean="0"/>
              <a:pPr/>
              <a:t>29/04/2025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585790" y="1324241"/>
            <a:ext cx="542924" cy="76067"/>
          </a:xfrm>
          <a:prstGeom prst="rect">
            <a:avLst/>
          </a:prstGeom>
        </p:spPr>
        <p:txBody>
          <a:bodyPr vert="horz" lIns="83075" tIns="41535" rIns="83075" bIns="41535" rtlCol="0" anchor="ctr"/>
          <a:lstStyle>
            <a:lvl1pPr algn="ctr">
              <a:defRPr sz="7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228727" y="1324241"/>
            <a:ext cx="400050" cy="76067"/>
          </a:xfrm>
          <a:prstGeom prst="rect">
            <a:avLst/>
          </a:prstGeom>
        </p:spPr>
        <p:txBody>
          <a:bodyPr vert="horz" lIns="83075" tIns="41535" rIns="83075" bIns="41535" rtlCol="0" anchor="ctr"/>
          <a:lstStyle>
            <a:lvl1pPr algn="r">
              <a:defRPr sz="7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11528" rtl="0" eaLnBrk="1" latinLnBrk="0" hangingPunct="1">
        <a:spcBef>
          <a:spcPct val="0"/>
        </a:spcBef>
        <a:buNone/>
        <a:defRPr sz="3000" kern="1200">
          <a:solidFill>
            <a:schemeClr val="tx1"/>
          </a:solidFill>
          <a:latin typeface="Verdana"/>
          <a:ea typeface="+mj-ea"/>
          <a:cs typeface="Verdana"/>
        </a:defRPr>
      </a:lvl1pPr>
    </p:titleStyle>
    <p:bodyStyle>
      <a:lvl1pPr marL="233645" indent="-233645" algn="l" defTabSz="311528" rtl="0" eaLnBrk="1" latinLnBrk="0" hangingPunct="1">
        <a:spcBef>
          <a:spcPct val="20000"/>
        </a:spcBef>
        <a:buFont typeface="Arial"/>
        <a:buChar char="•"/>
        <a:defRPr sz="2325" kern="1200">
          <a:solidFill>
            <a:schemeClr val="tx1"/>
          </a:solidFill>
          <a:latin typeface="+mn-lt"/>
          <a:ea typeface="+mn-ea"/>
          <a:cs typeface="+mn-cs"/>
        </a:defRPr>
      </a:lvl1pPr>
      <a:lvl2pPr marL="506232" indent="-194705" algn="l" defTabSz="311528" rtl="0" eaLnBrk="1" latinLnBrk="0" hangingPunct="1">
        <a:spcBef>
          <a:spcPct val="20000"/>
        </a:spcBef>
        <a:buFont typeface="Arial"/>
        <a:buChar char="–"/>
        <a:defRPr sz="1875" kern="1200">
          <a:solidFill>
            <a:schemeClr val="tx1"/>
          </a:solidFill>
          <a:latin typeface="+mn-lt"/>
          <a:ea typeface="+mn-ea"/>
          <a:cs typeface="+mn-cs"/>
        </a:defRPr>
      </a:lvl2pPr>
      <a:lvl3pPr marL="778820" indent="-155765" algn="l" defTabSz="311528" rtl="0" eaLnBrk="1" latinLnBrk="0" hangingPunct="1">
        <a:spcBef>
          <a:spcPct val="20000"/>
        </a:spcBef>
        <a:buFont typeface="Arial"/>
        <a:buChar char="•"/>
        <a:defRPr sz="1650" kern="1200">
          <a:solidFill>
            <a:schemeClr val="tx1"/>
          </a:solidFill>
          <a:latin typeface="+mn-lt"/>
          <a:ea typeface="+mn-ea"/>
          <a:cs typeface="+mn-cs"/>
        </a:defRPr>
      </a:lvl3pPr>
      <a:lvl4pPr marL="1090349" indent="-155765" algn="l" defTabSz="311528" rtl="0" eaLnBrk="1" latinLnBrk="0" hangingPunct="1">
        <a:spcBef>
          <a:spcPct val="20000"/>
        </a:spcBef>
        <a:buFont typeface="Arial"/>
        <a:buChar char="–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401876" indent="-155765" algn="l" defTabSz="311528" rtl="0" eaLnBrk="1" latinLnBrk="0" hangingPunct="1">
        <a:spcBef>
          <a:spcPct val="20000"/>
        </a:spcBef>
        <a:buFont typeface="Arial"/>
        <a:buChar char="»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3405" indent="-155765" algn="l" defTabSz="311528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24933" indent="-155765" algn="l" defTabSz="311528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336460" indent="-155765" algn="l" defTabSz="311528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647988" indent="-155765" algn="l" defTabSz="311528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311528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11528" algn="l" defTabSz="311528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23056" algn="l" defTabSz="311528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34585" algn="l" defTabSz="311528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46112" algn="l" defTabSz="311528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57640" algn="l" defTabSz="311528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69167" algn="l" defTabSz="311528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80696" algn="l" defTabSz="311528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92225" algn="l" defTabSz="311528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Imagen 16" descr="Forma&#10;&#10;El contenido generado por IA puede ser incorrecto.">
            <a:extLst>
              <a:ext uri="{FF2B5EF4-FFF2-40B4-BE49-F238E27FC236}">
                <a16:creationId xmlns:a16="http://schemas.microsoft.com/office/drawing/2014/main" id="{0493252E-6E58-8E3D-DDF6-1F82C5EB73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714500" cy="1428750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304636"/>
            <a:ext cx="1714500" cy="1074415"/>
          </a:xfrm>
        </p:spPr>
        <p:txBody>
          <a:bodyPr vert="horz" lIns="0" tIns="0" rIns="0" bIns="0" rtlCol="0" anchor="ctr">
            <a:noAutofit/>
          </a:bodyPr>
          <a:lstStyle/>
          <a:p>
            <a:pPr lvl="0">
              <a:lnSpc>
                <a:spcPts val="1400"/>
              </a:lnSpc>
            </a:pPr>
            <a:r>
              <a:rPr lang="fr-FR" sz="1800" b="1" baseline="300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FÜR EINE GESUNDE NATUR</a:t>
            </a:r>
            <a:br>
              <a:rPr lang="fr-FR" sz="1800" b="1" baseline="300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</a:br>
            <a:r>
              <a:rPr lang="de-DE" sz="1800" baseline="300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nehmen Sie keine Pflanzen mit nach Hause</a:t>
            </a:r>
            <a:endParaRPr lang="fr-FR" sz="1800" b="1" baseline="300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F682BB3F-D87A-5AA7-0567-4BAB920F5093}"/>
              </a:ext>
            </a:extLst>
          </p:cNvPr>
          <p:cNvSpPr txBox="1">
            <a:spLocks/>
          </p:cNvSpPr>
          <p:nvPr/>
        </p:nvSpPr>
        <p:spPr>
          <a:xfrm>
            <a:off x="504000" y="1188000"/>
            <a:ext cx="1152128" cy="216000"/>
          </a:xfrm>
          <a:prstGeom prst="rect">
            <a:avLst/>
          </a:prstGeom>
          <a:noFill/>
        </p:spPr>
        <p:txBody>
          <a:bodyPr wrap="square">
            <a:normAutofit fontScale="47500" lnSpcReduction="20000"/>
          </a:bodyPr>
          <a:lstStyle/>
          <a:p>
            <a:pPr algn="ctr"/>
            <a:r>
              <a:rPr lang="en-GB" sz="1800" dirty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#PlantHealth4Life</a:t>
            </a:r>
          </a:p>
        </p:txBody>
      </p:sp>
      <p:pic>
        <p:nvPicPr>
          <p:cNvPr id="13" name="Imagen 12" descr="Un dibujo de una persona&#10;&#10;El contenido generado por IA puede ser incorrecto.">
            <a:extLst>
              <a:ext uri="{FF2B5EF4-FFF2-40B4-BE49-F238E27FC236}">
                <a16:creationId xmlns:a16="http://schemas.microsoft.com/office/drawing/2014/main" id="{23241CDE-1C3C-1532-5E3F-E70967F74A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4800" y="1182295"/>
            <a:ext cx="270000" cy="196756"/>
          </a:xfrm>
          <a:prstGeom prst="rect">
            <a:avLst/>
          </a:prstGeom>
        </p:spPr>
      </p:pic>
      <p:pic>
        <p:nvPicPr>
          <p:cNvPr id="15" name="Imagen 14" descr="Logotipo&#10;&#10;El contenido generado por IA puede ser incorrecto.">
            <a:extLst>
              <a:ext uri="{FF2B5EF4-FFF2-40B4-BE49-F238E27FC236}">
                <a16:creationId xmlns:a16="http://schemas.microsoft.com/office/drawing/2014/main" id="{5488CF94-F113-178B-0C02-54999D54435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2237" y="0"/>
            <a:ext cx="846902" cy="384557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5a1b0b8-d8f3-4231-9410-7b54b719e9e5" xsi:nil="true"/>
    <lcf76f155ced4ddcb4097134ff3c332f xmlns="7111a519-8876-491d-8de4-efb46eaf868d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CF62C9A67B5C214291B4884C02BDFC87" ma:contentTypeVersion="16" ma:contentTypeDescription="Crear nuevo documento." ma:contentTypeScope="" ma:versionID="72fbf1df348c7c3304a6e70b52f1c758">
  <xsd:schema xmlns:xsd="http://www.w3.org/2001/XMLSchema" xmlns:xs="http://www.w3.org/2001/XMLSchema" xmlns:p="http://schemas.microsoft.com/office/2006/metadata/properties" xmlns:ns2="7111a519-8876-491d-8de4-efb46eaf868d" xmlns:ns3="85a1b0b8-d8f3-4231-9410-7b54b719e9e5" targetNamespace="http://schemas.microsoft.com/office/2006/metadata/properties" ma:root="true" ma:fieldsID="4c3f6af9bbe32d249816b59c7ba35afa" ns2:_="" ns3:_="">
    <xsd:import namespace="7111a519-8876-491d-8de4-efb46eaf868d"/>
    <xsd:import namespace="85a1b0b8-d8f3-4231-9410-7b54b719e9e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11a519-8876-491d-8de4-efb46eaf868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Etiquetas de imagen" ma:readOnly="false" ma:fieldId="{5cf76f15-5ced-4ddc-b409-7134ff3c332f}" ma:taxonomyMulti="true" ma:sspId="8d3d8e85-2482-46d5-b3d8-06dc7993f3c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2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a1b0b8-d8f3-4231-9410-7b54b719e9e5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5d20d6a6-88ea-4949-b169-74d801234906}" ma:internalName="TaxCatchAll" ma:showField="CatchAllData" ma:web="85a1b0b8-d8f3-4231-9410-7b54b719e9e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8552A51-4D2B-4FE6-9C5E-B5CB8F4DD215}">
  <ds:schemaRefs>
    <ds:schemaRef ds:uri="http://schemas.microsoft.com/office/2006/metadata/properties"/>
    <ds:schemaRef ds:uri="http://schemas.microsoft.com/office/infopath/2007/PartnerControls"/>
    <ds:schemaRef ds:uri="85a1b0b8-d8f3-4231-9410-7b54b719e9e5"/>
    <ds:schemaRef ds:uri="7111a519-8876-491d-8de4-efb46eaf868d"/>
    <ds:schemaRef ds:uri="b46b0888-3a4a-41d6-b186-0947ac4cbdb1"/>
    <ds:schemaRef ds:uri="24a01684-1a2a-406c-9800-227e6ea0d198"/>
  </ds:schemaRefs>
</ds:datastoreItem>
</file>

<file path=customXml/itemProps2.xml><?xml version="1.0" encoding="utf-8"?>
<ds:datastoreItem xmlns:ds="http://schemas.openxmlformats.org/officeDocument/2006/customXml" ds:itemID="{7C0F90F8-EB83-423A-BF1B-B1416327101F}"/>
</file>

<file path=customXml/itemProps3.xml><?xml version="1.0" encoding="utf-8"?>
<ds:datastoreItem xmlns:ds="http://schemas.openxmlformats.org/officeDocument/2006/customXml" ds:itemID="{AA6263F1-3606-4800-B97C-7557754D4E7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271</TotalTime>
  <Words>14</Words>
  <Application>Microsoft Office PowerPoint</Application>
  <PresentationFormat>Personalizado</PresentationFormat>
  <Paragraphs>2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6" baseType="lpstr">
      <vt:lpstr>Arial</vt:lpstr>
      <vt:lpstr>Roboto</vt:lpstr>
      <vt:lpstr>Roboto Medium</vt:lpstr>
      <vt:lpstr>Verdana</vt:lpstr>
      <vt:lpstr>Thème Office</vt:lpstr>
      <vt:lpstr>FÜR EINE GESUNDE NATUR nehmen Sie keine Pflanzen mit nach Hause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john</dc:creator>
  <cp:lastModifiedBy>José García Ruiz</cp:lastModifiedBy>
  <cp:revision>36</cp:revision>
  <dcterms:created xsi:type="dcterms:W3CDTF">2023-07-25T13:09:41Z</dcterms:created>
  <dcterms:modified xsi:type="dcterms:W3CDTF">2025-04-29T07:32:03Z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0x010100CF62C9A67B5C214291B4884C02BDFC87</vt:lpwstr>
  </property>
</Properties>
</file>